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8" autoAdjust="0"/>
  </p:normalViewPr>
  <p:slideViewPr>
    <p:cSldViewPr>
      <p:cViewPr varScale="1">
        <p:scale>
          <a:sx n="98" d="100"/>
          <a:sy n="98" d="100"/>
        </p:scale>
        <p:origin x="-96" y="-31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5572164" cy="500048"/>
          </a:xfrm>
        </p:spPr>
        <p:txBody>
          <a:bodyPr>
            <a:normAutofit fontScale="90000"/>
          </a:bodyPr>
          <a:lstStyle/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ФОТОРЕПОРТАЖ в рамках Года родных языков и народного единства за  февраль 2021 года</a:t>
            </a:r>
            <a:b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МБДОУ «Детский сад №280»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4071934" y="500048"/>
            <a:ext cx="3831296" cy="2472393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Результаты конкурса</a:t>
            </a:r>
            <a:r>
              <a:rPr lang="tt-RU" sz="1200" dirty="0" smtClean="0">
                <a:solidFill>
                  <a:schemeClr val="tx2">
                    <a:lumMod val="50000"/>
                  </a:schemeClr>
                </a:solidFill>
              </a:rPr>
              <a:t> “ТАТА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R</a:t>
            </a:r>
            <a:r>
              <a:rPr lang="tt-RU" sz="1200" dirty="0" smtClean="0">
                <a:solidFill>
                  <a:schemeClr val="tx2">
                    <a:lumMod val="50000"/>
                  </a:schemeClr>
                </a:solidFill>
              </a:rPr>
              <a:t> сузе”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" name="Picture 2" descr="C:\Users\User\Desktop\фото для сайта\16138880838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642924"/>
            <a:ext cx="2214578" cy="1714512"/>
          </a:xfrm>
          <a:prstGeom prst="ellipse">
            <a:avLst/>
          </a:prstGeom>
          <a:noFill/>
        </p:spPr>
      </p:pic>
      <p:sp>
        <p:nvSpPr>
          <p:cNvPr id="13" name="Выноска-облако 12"/>
          <p:cNvSpPr/>
          <p:nvPr/>
        </p:nvSpPr>
        <p:spPr>
          <a:xfrm>
            <a:off x="500034" y="357172"/>
            <a:ext cx="3259792" cy="2286016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r>
              <a:rPr lang="ru-RU" sz="1200" dirty="0" smtClean="0"/>
              <a:t>         </a:t>
            </a:r>
            <a:r>
              <a:rPr lang="ru-RU" sz="1200" dirty="0" smtClean="0">
                <a:solidFill>
                  <a:schemeClr val="tx2"/>
                </a:solidFill>
              </a:rPr>
              <a:t>«По следам оборванной песни» </a:t>
            </a:r>
          </a:p>
          <a:p>
            <a:pPr algn="ctr"/>
            <a:endParaRPr lang="ru-RU" sz="1200" dirty="0"/>
          </a:p>
        </p:txBody>
      </p:sp>
      <p:sp>
        <p:nvSpPr>
          <p:cNvPr id="14" name="Выноска-облако 13"/>
          <p:cNvSpPr/>
          <p:nvPr/>
        </p:nvSpPr>
        <p:spPr>
          <a:xfrm>
            <a:off x="642910" y="2643188"/>
            <a:ext cx="3474106" cy="235745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-облако 16"/>
          <p:cNvSpPr/>
          <p:nvPr/>
        </p:nvSpPr>
        <p:spPr>
          <a:xfrm>
            <a:off x="5312704" y="2671107"/>
            <a:ext cx="3831296" cy="2472393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Аппликация в средней группе на тему: «Фартук для </a:t>
            </a:r>
            <a:r>
              <a:rPr lang="ru-RU" sz="1200" dirty="0" err="1" smtClean="0">
                <a:solidFill>
                  <a:schemeClr val="tx2">
                    <a:lumMod val="50000"/>
                  </a:schemeClr>
                </a:solidFill>
              </a:rPr>
              <a:t>Алсу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" name="Picture 3" descr="C:\Users\User\Desktop\фото для сайта\IMG-20210224-WA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71486"/>
            <a:ext cx="1571565" cy="1571565"/>
          </a:xfrm>
          <a:prstGeom prst="ellipse">
            <a:avLst/>
          </a:prstGeom>
          <a:noFill/>
        </p:spPr>
      </p:pic>
      <p:pic>
        <p:nvPicPr>
          <p:cNvPr id="2052" name="Picture 4" descr="C:\Users\User\Desktop\фото для сайта\IMG-20210224-WA0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428610"/>
            <a:ext cx="1500198" cy="1500198"/>
          </a:xfrm>
          <a:prstGeom prst="ellipse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214414" y="3786196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t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tt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tt-RU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tt-RU" sz="1200" dirty="0" smtClean="0">
                <a:solidFill>
                  <a:schemeClr val="tx2">
                    <a:lumMod val="50000"/>
                  </a:schemeClr>
                </a:solidFill>
              </a:rPr>
              <a:t>«Татар малае - Татар кызчыгы-2020»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5" name="Picture 7" descr="C:\Users\User\Desktop\фото для сайта\IMG_20210224_1009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3000378"/>
            <a:ext cx="2286015" cy="1285883"/>
          </a:xfrm>
          <a:prstGeom prst="ellipse">
            <a:avLst/>
          </a:prstGeom>
          <a:noFill/>
        </p:spPr>
      </p:pic>
      <p:pic>
        <p:nvPicPr>
          <p:cNvPr id="2056" name="Picture 8" descr="C:\Users\User\Desktop\фото для сайта\IMG-20210224-WA00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5590" y="3071816"/>
            <a:ext cx="1524011" cy="1143008"/>
          </a:xfrm>
          <a:prstGeom prst="ellipse">
            <a:avLst/>
          </a:prstGeom>
          <a:noFill/>
        </p:spPr>
      </p:pic>
      <p:pic>
        <p:nvPicPr>
          <p:cNvPr id="2057" name="Picture 9" descr="C:\Users\User\Desktop\фото для сайта\IMG-20210224-WA00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2928940"/>
            <a:ext cx="1428760" cy="107157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857238"/>
            <a:ext cx="6707336" cy="2129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день родного языка -«Мой язык, мой народ»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280» 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643055"/>
            <a:ext cx="3831296" cy="2472393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143240" y="2071684"/>
            <a:ext cx="32147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21 февраля – день Международного родного языка. Родной язык – это тот язык, на котором разговаривают наши мамы и папы, бабушки и дедушки, на котором говорим мы.  В нашем детском саду прошли мероприятия, посвященные этому празднику, наши дети пели песни, читали стихи и играли в игры разных народов.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esktop\фото для сайта\IMG-20210224-WA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214428"/>
            <a:ext cx="1785950" cy="1428760"/>
          </a:xfrm>
          <a:prstGeom prst="ellipse">
            <a:avLst/>
          </a:prstGeom>
          <a:noFill/>
        </p:spPr>
      </p:pic>
      <p:pic>
        <p:nvPicPr>
          <p:cNvPr id="1027" name="Picture 3" descr="C:\Users\User\Desktop\фото для сайта\IMG-20210224-WA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8570" y="2571750"/>
            <a:ext cx="1895430" cy="1609678"/>
          </a:xfrm>
          <a:prstGeom prst="ellipse">
            <a:avLst/>
          </a:prstGeom>
          <a:noFill/>
        </p:spPr>
      </p:pic>
      <p:pic>
        <p:nvPicPr>
          <p:cNvPr id="1028" name="Picture 4" descr="C:\Users\User\Desktop\фото для сайта\IMG-20210224-WA0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3522698"/>
            <a:ext cx="1928826" cy="1620802"/>
          </a:xfrm>
          <a:prstGeom prst="ellipse">
            <a:avLst/>
          </a:prstGeom>
          <a:noFill/>
        </p:spPr>
      </p:pic>
      <p:pic>
        <p:nvPicPr>
          <p:cNvPr id="1029" name="Picture 5" descr="C:\Users\User\Desktop\фото для сайта\IMG-20210224-WA00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1142990"/>
            <a:ext cx="1857388" cy="1384388"/>
          </a:xfrm>
          <a:prstGeom prst="ellipse">
            <a:avLst/>
          </a:prstGeom>
          <a:noFill/>
        </p:spPr>
      </p:pic>
      <p:pic>
        <p:nvPicPr>
          <p:cNvPr id="1030" name="Picture 6" descr="C:\Users\User\Desktop\фото для сайта\IMG-20210224-WA00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2428874"/>
            <a:ext cx="1891558" cy="1500198"/>
          </a:xfrm>
          <a:prstGeom prst="ellipse">
            <a:avLst/>
          </a:prstGeom>
          <a:noFill/>
        </p:spPr>
      </p:pic>
      <p:pic>
        <p:nvPicPr>
          <p:cNvPr id="1031" name="Picture 7" descr="C:\Users\User\Desktop\фото для сайта\IMG-20210224-WA00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85918" y="3571883"/>
            <a:ext cx="1857388" cy="1571617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3098</TotalTime>
  <Words>117</Words>
  <Application>Microsoft Office PowerPoint</Application>
  <PresentationFormat>Экран (16:9)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 ФОТОРЕПОРТАЖ в рамках Года родных языков и народного единства за  февраль 2021 года в МБДОУ «Детский сад №280» </vt:lpstr>
      <vt:lpstr>Международный день родного языка -«Мой язык, мой народ»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415</cp:revision>
  <cp:lastPrinted>2021-02-04T07:26:50Z</cp:lastPrinted>
  <dcterms:created xsi:type="dcterms:W3CDTF">2015-10-13T08:15:21Z</dcterms:created>
  <dcterms:modified xsi:type="dcterms:W3CDTF">2021-02-24T13:22:12Z</dcterms:modified>
</cp:coreProperties>
</file>